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jpg>
</file>

<file path=ppt/media/image01.jpg>
</file>

<file path=ppt/media/image02.jpg>
</file>

<file path=ppt/media/image0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2" type="body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